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78" r:id="rId10"/>
    <p:sldId id="263" r:id="rId11"/>
    <p:sldId id="264" r:id="rId12"/>
    <p:sldId id="267" r:id="rId13"/>
    <p:sldId id="269" r:id="rId14"/>
    <p:sldId id="265" r:id="rId15"/>
    <p:sldId id="273" r:id="rId16"/>
    <p:sldId id="282" r:id="rId17"/>
    <p:sldId id="272" r:id="rId18"/>
    <p:sldId id="268" r:id="rId19"/>
    <p:sldId id="274" r:id="rId20"/>
    <p:sldId id="275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559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80BAD-1FA8-473C-9030-39C4D210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876A6-2212-491B-853F-BFFA16F2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CAD83-1590-47E2-8DC2-B591B3B14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t="33242" r="39966" b="27489"/>
          <a:stretch/>
        </p:blipFill>
        <p:spPr>
          <a:xfrm>
            <a:off x="197051" y="124427"/>
            <a:ext cx="6316483" cy="33782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A68F75-273F-432F-A5EE-5F751505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t="43653" r="42260" b="18173"/>
          <a:stretch/>
        </p:blipFill>
        <p:spPr>
          <a:xfrm>
            <a:off x="5699413" y="3277696"/>
            <a:ext cx="6316483" cy="34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F7198C-E020-4B54-8BA8-814A0F56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41C42E-BE9F-4661-B8BD-06C630EC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t="27214" r="28390" b="7215"/>
          <a:stretch/>
        </p:blipFill>
        <p:spPr>
          <a:xfrm>
            <a:off x="1298532" y="1365337"/>
            <a:ext cx="5235879" cy="44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555322" y="2360397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6321467" y="2360398"/>
            <a:ext cx="5315211" cy="33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53E45-0B0A-4C09-9C2A-D5D4900D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38589" r="49999" b="15982"/>
          <a:stretch/>
        </p:blipFill>
        <p:spPr>
          <a:xfrm>
            <a:off x="891345" y="453983"/>
            <a:ext cx="5204655" cy="40336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C7EF1D-98EF-4F6A-A651-4A052C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37078" r="50000" b="16530"/>
          <a:stretch/>
        </p:blipFill>
        <p:spPr>
          <a:xfrm>
            <a:off x="6310939" y="2480154"/>
            <a:ext cx="4989715" cy="40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61B4D-3F59-439F-B6AD-45B55A69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39086" r="50000" b="15799"/>
          <a:stretch/>
        </p:blipFill>
        <p:spPr>
          <a:xfrm>
            <a:off x="1022959" y="2292263"/>
            <a:ext cx="4960307" cy="39311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9CA47-12D7-4152-B0B6-81ECC285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42192" r="50000" b="11263"/>
          <a:stretch/>
        </p:blipFill>
        <p:spPr>
          <a:xfrm>
            <a:off x="6221260" y="2292263"/>
            <a:ext cx="4960307" cy="39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BB68FA-8F62-44CD-98DE-23EFEFC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0919D1-9E69-4B6C-96C3-D84ACE7A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434" r="63667" b="38667"/>
          <a:stretch/>
        </p:blipFill>
        <p:spPr>
          <a:xfrm>
            <a:off x="787148" y="2652632"/>
            <a:ext cx="3877167" cy="31300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17158-5CCA-491E-9B91-204BB146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36581" r="31607" b="46984"/>
          <a:stretch/>
        </p:blipFill>
        <p:spPr>
          <a:xfrm>
            <a:off x="4918283" y="2924773"/>
            <a:ext cx="6936139" cy="12577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BA24A1B-0034-4914-B449-8DCA37AA8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2857" r="31607" b="35238"/>
          <a:stretch/>
        </p:blipFill>
        <p:spPr>
          <a:xfrm>
            <a:off x="4918282" y="4617929"/>
            <a:ext cx="69361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EFD85-719B-4AE0-815E-DB51AC4E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34F89-5406-4A8B-85E0-4CC07CD5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D6E7E-6EB5-470D-80F4-63F582E6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845E5C-A81B-470E-BDBF-D57D898C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56201" r="28288" b="26393"/>
          <a:stretch/>
        </p:blipFill>
        <p:spPr>
          <a:xfrm>
            <a:off x="2130125" y="4827289"/>
            <a:ext cx="7530918" cy="1591352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5072C-48F2-425A-AD17-C13B1323F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t="23379" r="28493" b="29680"/>
          <a:stretch/>
        </p:blipFill>
        <p:spPr>
          <a:xfrm>
            <a:off x="413358" y="1708855"/>
            <a:ext cx="5482226" cy="3130960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BF793-C94A-462D-B4F2-6EBCA29C3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26485" r="28493" b="29808"/>
          <a:stretch/>
        </p:blipFill>
        <p:spPr>
          <a:xfrm>
            <a:off x="5895584" y="1708855"/>
            <a:ext cx="5874747" cy="3130960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8E59F-E27F-444D-8867-62CC4212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65161" r="28288" b="26393"/>
          <a:stretch/>
        </p:blipFill>
        <p:spPr>
          <a:xfrm>
            <a:off x="2130124" y="5507113"/>
            <a:ext cx="7530918" cy="8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34621-2EB2-44A6-91B7-65A99955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4968B-ED90-4FA3-86A6-AA3BC323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39</cp:revision>
  <dcterms:created xsi:type="dcterms:W3CDTF">2019-07-27T16:47:05Z</dcterms:created>
  <dcterms:modified xsi:type="dcterms:W3CDTF">2019-07-30T16:57:59Z</dcterms:modified>
</cp:coreProperties>
</file>